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5" r:id="rId8"/>
    <p:sldId id="261" r:id="rId9"/>
    <p:sldId id="266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2C125-019C-4E79-A130-0F85F7DA9965}" type="datetimeFigureOut">
              <a:rPr lang="en-US" smtClean="0"/>
              <a:pPr/>
              <a:t>10/18/12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D81B0-5618-422D-9778-3C1560872EC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35563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2C125-019C-4E79-A130-0F85F7DA9965}" type="datetimeFigureOut">
              <a:rPr lang="en-US" smtClean="0"/>
              <a:pPr/>
              <a:t>10/18/12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D81B0-5618-422D-9778-3C1560872EC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9759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2C125-019C-4E79-A130-0F85F7DA9965}" type="datetimeFigureOut">
              <a:rPr lang="en-US" smtClean="0"/>
              <a:pPr/>
              <a:t>10/18/12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D81B0-5618-422D-9778-3C1560872EC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402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2C125-019C-4E79-A130-0F85F7DA9965}" type="datetimeFigureOut">
              <a:rPr lang="en-US" smtClean="0"/>
              <a:pPr/>
              <a:t>10/18/12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D81B0-5618-422D-9778-3C1560872EC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74480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2C125-019C-4E79-A130-0F85F7DA9965}" type="datetimeFigureOut">
              <a:rPr lang="en-US" smtClean="0"/>
              <a:pPr/>
              <a:t>10/18/12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D81B0-5618-422D-9778-3C1560872EC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9649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2C125-019C-4E79-A130-0F85F7DA9965}" type="datetimeFigureOut">
              <a:rPr lang="en-US" smtClean="0"/>
              <a:pPr/>
              <a:t>10/18/12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D81B0-5618-422D-9778-3C1560872EC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24160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2C125-019C-4E79-A130-0F85F7DA9965}" type="datetimeFigureOut">
              <a:rPr lang="en-US" smtClean="0"/>
              <a:pPr/>
              <a:t>10/18/12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D81B0-5618-422D-9778-3C1560872EC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2503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2C125-019C-4E79-A130-0F85F7DA9965}" type="datetimeFigureOut">
              <a:rPr lang="en-US" smtClean="0"/>
              <a:pPr/>
              <a:t>10/18/12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D81B0-5618-422D-9778-3C1560872EC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43623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2C125-019C-4E79-A130-0F85F7DA9965}" type="datetimeFigureOut">
              <a:rPr lang="en-US" smtClean="0"/>
              <a:pPr/>
              <a:t>10/18/12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D81B0-5618-422D-9778-3C1560872EC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1972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2C125-019C-4E79-A130-0F85F7DA9965}" type="datetimeFigureOut">
              <a:rPr lang="en-US" smtClean="0"/>
              <a:pPr/>
              <a:t>10/18/12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D81B0-5618-422D-9778-3C1560872EC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9184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2C125-019C-4E79-A130-0F85F7DA9965}" type="datetimeFigureOut">
              <a:rPr lang="en-US" smtClean="0"/>
              <a:pPr/>
              <a:t>10/18/12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D81B0-5618-422D-9778-3C1560872EC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1585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2C125-019C-4E79-A130-0F85F7DA9965}" type="datetimeFigureOut">
              <a:rPr lang="en-US" smtClean="0"/>
              <a:pPr/>
              <a:t>10/18/12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D81B0-5618-422D-9778-3C1560872EC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1214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to Write Night</a:t>
            </a:r>
            <a:br>
              <a:rPr lang="en-US" dirty="0" smtClean="0"/>
            </a:br>
            <a:r>
              <a:rPr lang="en-US" dirty="0" smtClean="0"/>
              <a:t>October 17,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en-US" sz="2400" dirty="0" smtClean="0"/>
              <a:t>Presented by the Fourth Grade Team</a:t>
            </a:r>
          </a:p>
          <a:p>
            <a:pPr algn="r"/>
            <a:r>
              <a:rPr lang="en-US" sz="2400" dirty="0" smtClean="0"/>
              <a:t>Mrs. Bauer</a:t>
            </a:r>
          </a:p>
          <a:p>
            <a:pPr algn="r"/>
            <a:r>
              <a:rPr lang="en-US" sz="2400" dirty="0" smtClean="0"/>
              <a:t>Mrs. Hartenhoff</a:t>
            </a:r>
          </a:p>
          <a:p>
            <a:pPr algn="r"/>
            <a:r>
              <a:rPr lang="en-US" sz="2400" dirty="0" smtClean="0"/>
              <a:t>Mrs. Raybon</a:t>
            </a:r>
          </a:p>
          <a:p>
            <a:pPr algn="r"/>
            <a:r>
              <a:rPr lang="en-US" sz="2400" dirty="0" smtClean="0"/>
              <a:t>Ms. Surowitz</a:t>
            </a:r>
          </a:p>
          <a:p>
            <a:endParaRPr lang="en-US" dirty="0"/>
          </a:p>
        </p:txBody>
      </p:sp>
      <p:pic>
        <p:nvPicPr>
          <p:cNvPr id="1026" name="Picture 2" descr="C:\Users\Keren\AppData\Local\Microsoft\Windows\Temporary Internet Files\Content.IE5\IX2WA2KW\MC90023761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62000"/>
            <a:ext cx="1452562" cy="242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eren\AppData\Local\Microsoft\Windows\Temporary Internet Files\Content.IE5\KPHVRJ6B\MP900305815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844" y="3733801"/>
            <a:ext cx="2763837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6142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-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Follow-Up Activity</a:t>
            </a:r>
          </a:p>
          <a:p>
            <a:r>
              <a:rPr lang="en-US" dirty="0" smtClean="0"/>
              <a:t>Write Night: Every Wednesday Night is Write Night</a:t>
            </a:r>
          </a:p>
          <a:p>
            <a:r>
              <a:rPr lang="en-US" dirty="0" smtClean="0"/>
              <a:t>Questions</a:t>
            </a:r>
          </a:p>
          <a:p>
            <a:endParaRPr lang="en-US" dirty="0"/>
          </a:p>
        </p:txBody>
      </p:sp>
      <p:pic>
        <p:nvPicPr>
          <p:cNvPr id="6146" name="Picture 2" descr="C:\Users\Keren\AppData\Local\Microsoft\Windows\Temporary Internet Files\Content.IE5\IX2WA2KW\MC90023761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86600" y="76200"/>
            <a:ext cx="1452563" cy="2420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7633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105400"/>
          </a:xfrm>
        </p:spPr>
        <p:txBody>
          <a:bodyPr/>
          <a:lstStyle/>
          <a:p>
            <a:r>
              <a:rPr lang="en-US" dirty="0" smtClean="0"/>
              <a:t>Sign In/Treats/Introduction: Please make sure to sign in</a:t>
            </a:r>
          </a:p>
          <a:p>
            <a:r>
              <a:rPr lang="en-US" dirty="0" smtClean="0"/>
              <a:t>What is the FCAT Writes Test/What does it measure?</a:t>
            </a:r>
          </a:p>
          <a:p>
            <a:r>
              <a:rPr lang="en-US" dirty="0" smtClean="0"/>
              <a:t>When is the test given and who takes it?</a:t>
            </a:r>
          </a:p>
          <a:p>
            <a:r>
              <a:rPr lang="en-US" dirty="0" smtClean="0"/>
              <a:t>Writing Activity</a:t>
            </a:r>
          </a:p>
          <a:p>
            <a:r>
              <a:rPr lang="en-US" dirty="0" smtClean="0"/>
              <a:t>Expository Writing and Narrative Writing</a:t>
            </a:r>
          </a:p>
          <a:p>
            <a:r>
              <a:rPr lang="en-US" dirty="0" smtClean="0"/>
              <a:t>How will my child be assessed?</a:t>
            </a:r>
          </a:p>
          <a:p>
            <a:r>
              <a:rPr lang="en-US" dirty="0" smtClean="0"/>
              <a:t>Questions/Answers</a:t>
            </a:r>
          </a:p>
          <a:p>
            <a:endParaRPr lang="en-US" dirty="0"/>
          </a:p>
        </p:txBody>
      </p:sp>
      <p:pic>
        <p:nvPicPr>
          <p:cNvPr id="2050" name="Picture 2" descr="C:\Users\Keren\AppData\Local\Microsoft\Windows\Temporary Internet Files\Content.IE5\IX2WA2KW\MC90023761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3956" y="4038600"/>
            <a:ext cx="1452563" cy="2420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0905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FCAT Writing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FCAT Writing?</a:t>
            </a:r>
          </a:p>
          <a:p>
            <a:r>
              <a:rPr lang="en-US" dirty="0"/>
              <a:t>When will the test be administered and how long will my child have</a:t>
            </a:r>
            <a:r>
              <a:rPr lang="en-US" dirty="0" smtClean="0"/>
              <a:t>?</a:t>
            </a:r>
          </a:p>
          <a:p>
            <a:r>
              <a:rPr lang="en-US" dirty="0"/>
              <a:t>What kind of prompt will my 4</a:t>
            </a:r>
            <a:r>
              <a:rPr lang="en-US" baseline="30000" dirty="0"/>
              <a:t>th</a:t>
            </a:r>
            <a:r>
              <a:rPr lang="en-US" dirty="0"/>
              <a:t> grader </a:t>
            </a:r>
            <a:r>
              <a:rPr lang="en-US" dirty="0" smtClean="0"/>
              <a:t>receive? </a:t>
            </a:r>
          </a:p>
          <a:p>
            <a:r>
              <a:rPr lang="en-US" dirty="0" smtClean="0"/>
              <a:t>What are the possible scores my child can earn?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682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is my child being prepared for the writing assessment?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Writing instruction is taking place each day in your child’s classroom in all subject areas. A variety of writing is taking place in order to develop a passion for writing. All assignments and activities are modeled and discussed so all of the students have a strong foundation and understanding of the material being taught. Each type of writing is taught piece by piece to ensure student success.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7380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Expository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4864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Key Words: Explain, Write to explain, Tell about and explain</a:t>
            </a:r>
          </a:p>
          <a:p>
            <a:r>
              <a:rPr lang="en-US" sz="2400" dirty="0" smtClean="0"/>
              <a:t>Components for Expository Writing: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FOCUSED/ON TOPIC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Title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Four paragraphs (introduction, body paragraph 1 (about main idea 1), body paragraph 2 (about main idea 2), conclusion)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Two strong main ideas that can be supported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1 to 2 anecdotes for each main idea (anecdote = story)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Vivid vocabulary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Onomatopoeia words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Figurative Language (similes, metaphors, personification)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Transitional devices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Descriptive writing…Show…Don’t Tell</a:t>
            </a:r>
          </a:p>
          <a:p>
            <a:pPr>
              <a:buFont typeface="Wingdings" pitchFamily="2" charset="2"/>
              <a:buChar char="ü"/>
            </a:pPr>
            <a:endParaRPr lang="en-US" sz="2400" dirty="0" smtClean="0"/>
          </a:p>
        </p:txBody>
      </p:sp>
      <p:pic>
        <p:nvPicPr>
          <p:cNvPr id="4098" name="Picture 2" descr="C:\Users\Keren\AppData\Local\Microsoft\Windows\Temporary Internet Files\Content.IE5\47O067V4\MC90029070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181600"/>
            <a:ext cx="2514600" cy="1468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8361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Narrative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Key Words: Write to tell about; Tell a story; Tell about a time</a:t>
            </a:r>
          </a:p>
          <a:p>
            <a:r>
              <a:rPr lang="en-US" sz="2000" dirty="0" smtClean="0"/>
              <a:t>Components for Narrative Writing: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FOCUSED/ON TOPIC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Title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Beginning, Middle, and End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Characters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Setting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Climax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Dialogue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Descriptive Writing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Transitional devices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Figurative Language (similes, metaphors, and personification)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Vivid vocabulary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Show…Don’t Tell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Onomatopoeia words</a:t>
            </a:r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  <p:pic>
        <p:nvPicPr>
          <p:cNvPr id="5122" name="Picture 2" descr="C:\Users\Keren\AppData\Local\Microsoft\Windows\Temporary Internet Files\Content.IE5\47O067V4\MC90029070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057400"/>
            <a:ext cx="2668587" cy="187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Keren\AppData\Local\Microsoft\Windows\Temporary Internet Files\Content.IE5\KPHVRJ6B\MP900305815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819399"/>
            <a:ext cx="2127250" cy="1834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815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writing it is important that your child</a:t>
            </a:r>
          </a:p>
          <a:p>
            <a:pPr lvl="1"/>
            <a:r>
              <a:rPr lang="en-US" dirty="0" smtClean="0"/>
              <a:t>Answer the prompt/topic given</a:t>
            </a:r>
          </a:p>
          <a:p>
            <a:pPr lvl="1"/>
            <a:r>
              <a:rPr lang="en-US" dirty="0" smtClean="0"/>
              <a:t>Use correct grammar</a:t>
            </a:r>
          </a:p>
          <a:p>
            <a:pPr lvl="1"/>
            <a:r>
              <a:rPr lang="en-US" dirty="0" smtClean="0"/>
              <a:t>Use appropriate punctuation marks throughout</a:t>
            </a:r>
          </a:p>
          <a:p>
            <a:pPr lvl="1"/>
            <a:r>
              <a:rPr lang="en-US" dirty="0" smtClean="0"/>
              <a:t>Use correct spelling</a:t>
            </a:r>
          </a:p>
          <a:p>
            <a:pPr lvl="1"/>
            <a:r>
              <a:rPr lang="en-US" dirty="0" smtClean="0"/>
              <a:t>Indent new paragraphs</a:t>
            </a:r>
          </a:p>
          <a:p>
            <a:pPr lvl="1"/>
            <a:r>
              <a:rPr lang="en-US" dirty="0" smtClean="0"/>
              <a:t>EDIT their writing</a:t>
            </a:r>
          </a:p>
          <a:p>
            <a:pPr lvl="1"/>
            <a:r>
              <a:rPr lang="en-US" dirty="0" smtClean="0"/>
              <a:t>Use details</a:t>
            </a:r>
          </a:p>
        </p:txBody>
      </p:sp>
      <p:pic>
        <p:nvPicPr>
          <p:cNvPr id="1027" name="Picture 3" descr="C:\Users\Keren\AppData\Local\Microsoft\Windows\Temporary Internet Files\Content.IE5\CKH10W0O\MP90043924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7619"/>
            <a:ext cx="25146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eren\AppData\Local\Microsoft\Windows\Temporary Internet Files\Content.IE5\RLCQI4XZ\MP900305815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648200"/>
            <a:ext cx="25146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Keren\AppData\Local\Microsoft\Windows\Temporary Internet Files\Content.IE5\ZTU0AXBI\MP900405402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51356"/>
            <a:ext cx="3200400" cy="145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4293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Writing Activity paper determine what kind of prompt you have been given by underlining the key word or words.</a:t>
            </a:r>
          </a:p>
        </p:txBody>
      </p:sp>
      <p:pic>
        <p:nvPicPr>
          <p:cNvPr id="3074" name="Picture 2" descr="C:\Users\Keren\AppData\Local\Microsoft\Windows\Temporary Internet Files\Content.IE5\TTLJ6I96\MC90035514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5428" y="5105400"/>
            <a:ext cx="1830388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1907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St. Augustine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Field Trip Dates: 5/16/13 – 5/17/13</a:t>
            </a:r>
          </a:p>
          <a:p>
            <a:r>
              <a:rPr lang="en-US" dirty="0" smtClean="0"/>
              <a:t>Cost</a:t>
            </a:r>
          </a:p>
          <a:p>
            <a:pPr lvl="1"/>
            <a:r>
              <a:rPr lang="en-US" dirty="0" smtClean="0"/>
              <a:t>Students: $259 - $299</a:t>
            </a:r>
          </a:p>
          <a:p>
            <a:pPr lvl="1"/>
            <a:r>
              <a:rPr lang="en-US" dirty="0" smtClean="0"/>
              <a:t>Adults: $325-$365</a:t>
            </a:r>
          </a:p>
          <a:p>
            <a:r>
              <a:rPr lang="en-US" dirty="0" smtClean="0"/>
              <a:t>Hotel Information</a:t>
            </a:r>
          </a:p>
          <a:p>
            <a:pPr lvl="1"/>
            <a:r>
              <a:rPr lang="en-US" dirty="0" smtClean="0"/>
              <a:t>Students sleep 4 to a room.</a:t>
            </a:r>
          </a:p>
          <a:p>
            <a:pPr lvl="1"/>
            <a:r>
              <a:rPr lang="en-US" dirty="0" smtClean="0"/>
              <a:t>Security has been hired.</a:t>
            </a:r>
          </a:p>
        </p:txBody>
      </p:sp>
    </p:spTree>
    <p:extLst>
      <p:ext uri="{BB962C8B-B14F-4D97-AF65-F5344CB8AC3E}">
        <p14:creationId xmlns:p14="http://schemas.microsoft.com/office/powerpoint/2010/main" xmlns="" val="144758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</TotalTime>
  <Words>445</Words>
  <Application>Microsoft Office PowerPoint</Application>
  <PresentationFormat>On-screen Show (4:3)</PresentationFormat>
  <Paragraphs>117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Welcome to Write Night October 17, 2012</vt:lpstr>
      <vt:lpstr>Welcome!</vt:lpstr>
      <vt:lpstr>FCAT Writing Overview</vt:lpstr>
      <vt:lpstr>How is my child being prepared for the writing assessment?</vt:lpstr>
      <vt:lpstr>Expository Writing</vt:lpstr>
      <vt:lpstr>Narrative Writing</vt:lpstr>
      <vt:lpstr>Writing</vt:lpstr>
      <vt:lpstr>Writing Activity</vt:lpstr>
      <vt:lpstr>St. Augustine</vt:lpstr>
      <vt:lpstr>Wrap - Up</vt:lpstr>
    </vt:vector>
  </TitlesOfParts>
  <Company>PPCS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Write Night October 12, 2011</dc:title>
  <dc:creator>Keren Surowitz</dc:creator>
  <cp:lastModifiedBy>Marta Tapanes</cp:lastModifiedBy>
  <cp:revision>19</cp:revision>
  <dcterms:created xsi:type="dcterms:W3CDTF">2011-10-10T11:59:21Z</dcterms:created>
  <dcterms:modified xsi:type="dcterms:W3CDTF">2012-10-18T15:28:27Z</dcterms:modified>
</cp:coreProperties>
</file>